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11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C3DE37C-E939-46EF-8C91-80A6BE5F9301}" type="datetimeFigureOut">
              <a:rPr lang="fr-FR" smtClean="0"/>
              <a:pPr/>
              <a:t>25/05/2010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D1CDF4A-4B3A-41BA-809B-F0394311FF5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6A3177-3BD3-4C32-BEE7-02C8CA20E3E9}" type="datetimeFigureOut">
              <a:rPr lang="fr-FR" smtClean="0"/>
              <a:pPr/>
              <a:t>25/05/2010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872B3-0AC3-4FCB-B14C-F476E0F5C3CD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6A3177-3BD3-4C32-BEE7-02C8CA20E3E9}" type="datetimeFigureOut">
              <a:rPr lang="fr-FR" smtClean="0"/>
              <a:pPr/>
              <a:t>25/05/2010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872B3-0AC3-4FCB-B14C-F476E0F5C3CD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6A3177-3BD3-4C32-BEE7-02C8CA20E3E9}" type="datetimeFigureOut">
              <a:rPr lang="fr-FR" smtClean="0"/>
              <a:pPr/>
              <a:t>25/05/2010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872B3-0AC3-4FCB-B14C-F476E0F5C3CD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6A3177-3BD3-4C32-BEE7-02C8CA20E3E9}" type="datetimeFigureOut">
              <a:rPr lang="fr-FR" smtClean="0"/>
              <a:pPr/>
              <a:t>25/05/2010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872B3-0AC3-4FCB-B14C-F476E0F5C3CD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6A3177-3BD3-4C32-BEE7-02C8CA20E3E9}" type="datetimeFigureOut">
              <a:rPr lang="fr-FR" smtClean="0"/>
              <a:pPr/>
              <a:t>25/05/2010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872B3-0AC3-4FCB-B14C-F476E0F5C3CD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6A3177-3BD3-4C32-BEE7-02C8CA20E3E9}" type="datetimeFigureOut">
              <a:rPr lang="fr-FR" smtClean="0"/>
              <a:pPr/>
              <a:t>25/05/2010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872B3-0AC3-4FCB-B14C-F476E0F5C3CD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6A3177-3BD3-4C32-BEE7-02C8CA20E3E9}" type="datetimeFigureOut">
              <a:rPr lang="fr-FR" smtClean="0"/>
              <a:pPr/>
              <a:t>25/05/2010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872B3-0AC3-4FCB-B14C-F476E0F5C3CD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6A3177-3BD3-4C32-BEE7-02C8CA20E3E9}" type="datetimeFigureOut">
              <a:rPr lang="fr-FR" smtClean="0"/>
              <a:pPr/>
              <a:t>25/05/2010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872B3-0AC3-4FCB-B14C-F476E0F5C3CD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6A3177-3BD3-4C32-BEE7-02C8CA20E3E9}" type="datetimeFigureOut">
              <a:rPr lang="fr-FR" smtClean="0"/>
              <a:pPr/>
              <a:t>25/05/2010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872B3-0AC3-4FCB-B14C-F476E0F5C3CD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6A3177-3BD3-4C32-BEE7-02C8CA20E3E9}" type="datetimeFigureOut">
              <a:rPr lang="fr-FR" smtClean="0"/>
              <a:pPr/>
              <a:t>25/05/2010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872B3-0AC3-4FCB-B14C-F476E0F5C3CD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6A3177-3BD3-4C32-BEE7-02C8CA20E3E9}" type="datetimeFigureOut">
              <a:rPr lang="fr-FR" smtClean="0"/>
              <a:pPr/>
              <a:t>25/05/2010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872B3-0AC3-4FCB-B14C-F476E0F5C3CD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6A3177-3BD3-4C32-BEE7-02C8CA20E3E9}" type="datetimeFigureOut">
              <a:rPr lang="fr-FR" smtClean="0"/>
              <a:pPr/>
              <a:t>25/05/2010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8872B3-0AC3-4FCB-B14C-F476E0F5C3CD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gif"/><Relationship Id="rId7" Type="http://schemas.openxmlformats.org/officeDocument/2006/relationships/image" Target="../media/image6.gif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image" Target="../media/image3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Rectangle à coins arrondis 51"/>
          <p:cNvSpPr/>
          <p:nvPr/>
        </p:nvSpPr>
        <p:spPr>
          <a:xfrm>
            <a:off x="142844" y="4286256"/>
            <a:ext cx="2071702" cy="107157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4" name="Connecteur droit avec flèche 13"/>
          <p:cNvCxnSpPr/>
          <p:nvPr/>
        </p:nvCxnSpPr>
        <p:spPr>
          <a:xfrm rot="5400000" flipH="1" flipV="1">
            <a:off x="5000628" y="5500702"/>
            <a:ext cx="285752" cy="28575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Rectangle à coins arrondis 20"/>
          <p:cNvSpPr/>
          <p:nvPr/>
        </p:nvSpPr>
        <p:spPr>
          <a:xfrm>
            <a:off x="3571868" y="4714884"/>
            <a:ext cx="3643338" cy="150019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ZoneTexte 3"/>
          <p:cNvSpPr txBox="1"/>
          <p:nvPr/>
        </p:nvSpPr>
        <p:spPr>
          <a:xfrm>
            <a:off x="1428728" y="2071678"/>
            <a:ext cx="3143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dirty="0" smtClean="0"/>
              <a:t>MEMOIRE</a:t>
            </a:r>
            <a:endParaRPr lang="fr-FR" sz="2400" dirty="0"/>
          </a:p>
        </p:txBody>
      </p:sp>
      <p:sp>
        <p:nvSpPr>
          <p:cNvPr id="6" name="ZoneTexte 5"/>
          <p:cNvSpPr txBox="1"/>
          <p:nvPr/>
        </p:nvSpPr>
        <p:spPr>
          <a:xfrm>
            <a:off x="4786314" y="3714752"/>
            <a:ext cx="12144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facilités</a:t>
            </a:r>
            <a:endParaRPr lang="fr-FR" dirty="0"/>
          </a:p>
        </p:txBody>
      </p:sp>
      <p:cxnSp>
        <p:nvCxnSpPr>
          <p:cNvPr id="10" name="Connecteur droit avec flèche 9"/>
          <p:cNvCxnSpPr/>
          <p:nvPr/>
        </p:nvCxnSpPr>
        <p:spPr>
          <a:xfrm rot="5400000">
            <a:off x="4965703" y="4392619"/>
            <a:ext cx="500066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ZoneTexte 11"/>
          <p:cNvSpPr txBox="1"/>
          <p:nvPr/>
        </p:nvSpPr>
        <p:spPr>
          <a:xfrm>
            <a:off x="3643306" y="4714884"/>
            <a:ext cx="364333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 smtClean="0"/>
              <a:t>Visuelles</a:t>
            </a:r>
          </a:p>
          <a:p>
            <a:r>
              <a:rPr lang="fr-FR" sz="1200" dirty="0" smtClean="0"/>
              <a:t>Auditives                                procédés mnémotechniques</a:t>
            </a:r>
          </a:p>
          <a:p>
            <a:r>
              <a:rPr lang="fr-FR" sz="1200" dirty="0" smtClean="0"/>
              <a:t>Spatiales </a:t>
            </a:r>
          </a:p>
          <a:p>
            <a:r>
              <a:rPr lang="fr-FR" dirty="0" smtClean="0"/>
              <a:t>                        </a:t>
            </a:r>
            <a:r>
              <a:rPr lang="fr-FR" sz="1200" dirty="0" smtClean="0"/>
              <a:t>écrit                           combinaisons</a:t>
            </a:r>
            <a:endParaRPr lang="fr-FR" sz="1200" dirty="0"/>
          </a:p>
          <a:p>
            <a:r>
              <a:rPr lang="fr-FR" sz="1200" dirty="0" smtClean="0"/>
              <a:t>renforcement</a:t>
            </a:r>
            <a:r>
              <a:rPr lang="fr-FR" dirty="0" smtClean="0"/>
              <a:t>                               </a:t>
            </a:r>
            <a:r>
              <a:rPr lang="fr-FR" sz="1200" dirty="0" smtClean="0"/>
              <a:t>associations</a:t>
            </a:r>
          </a:p>
          <a:p>
            <a:r>
              <a:rPr lang="fr-FR" dirty="0"/>
              <a:t> </a:t>
            </a:r>
            <a:r>
              <a:rPr lang="fr-FR" dirty="0" smtClean="0"/>
              <a:t>                        </a:t>
            </a:r>
            <a:r>
              <a:rPr lang="fr-FR" sz="1200" dirty="0" smtClean="0"/>
              <a:t>oral                             </a:t>
            </a:r>
            <a:endParaRPr lang="fr-FR" sz="1200" dirty="0"/>
          </a:p>
        </p:txBody>
      </p:sp>
      <p:sp>
        <p:nvSpPr>
          <p:cNvPr id="17" name="Accolade ouvrante 16"/>
          <p:cNvSpPr/>
          <p:nvPr/>
        </p:nvSpPr>
        <p:spPr>
          <a:xfrm>
            <a:off x="6000760" y="5357826"/>
            <a:ext cx="214314" cy="500066"/>
          </a:xfrm>
          <a:prstGeom prst="lef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23" name="Connecteur droit avec flèche 22"/>
          <p:cNvCxnSpPr/>
          <p:nvPr/>
        </p:nvCxnSpPr>
        <p:spPr>
          <a:xfrm rot="5400000" flipH="1" flipV="1">
            <a:off x="4643438" y="5500702"/>
            <a:ext cx="285752" cy="285752"/>
          </a:xfrm>
          <a:prstGeom prst="straightConnector1">
            <a:avLst/>
          </a:prstGeom>
          <a:ln>
            <a:solidFill>
              <a:schemeClr val="tx1">
                <a:lumMod val="95000"/>
                <a:lumOff val="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Connecteur droit avec flèche 27"/>
          <p:cNvCxnSpPr/>
          <p:nvPr/>
        </p:nvCxnSpPr>
        <p:spPr>
          <a:xfrm>
            <a:off x="4643438" y="5786454"/>
            <a:ext cx="357190" cy="21431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290" name="Picture 2" descr="http://www3.ac-clermont.fr/etabliss/ecole-st-saturnin/2007-2008/sciences/sciences-verger/scien-pg1-verger-gs-cp/clipart-oeil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6314" y="4714884"/>
            <a:ext cx="240180" cy="214314"/>
          </a:xfrm>
          <a:prstGeom prst="rect">
            <a:avLst/>
          </a:prstGeom>
          <a:noFill/>
        </p:spPr>
      </p:pic>
      <p:pic>
        <p:nvPicPr>
          <p:cNvPr id="12292" name="Picture 4" descr="http://www.mjneufvilles.be/julesdescollines/oreille2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6314" y="4929198"/>
            <a:ext cx="214314" cy="214314"/>
          </a:xfrm>
          <a:prstGeom prst="rect">
            <a:avLst/>
          </a:prstGeom>
          <a:noFill/>
        </p:spPr>
      </p:pic>
      <p:pic>
        <p:nvPicPr>
          <p:cNvPr id="12294" name="Picture 6" descr="http://www.informatiquegifs.com/bouche/bouche7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29256" y="5786454"/>
            <a:ext cx="430349" cy="357190"/>
          </a:xfrm>
          <a:prstGeom prst="rect">
            <a:avLst/>
          </a:prstGeom>
          <a:noFill/>
        </p:spPr>
      </p:pic>
      <p:pic>
        <p:nvPicPr>
          <p:cNvPr id="12296" name="Picture 8" descr="http://www.clker.com/cliparts/4/7/0/4/12065741611397562595raffaella_biscuso_Stylo.svg.hi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429256" y="5214950"/>
            <a:ext cx="241690" cy="525452"/>
          </a:xfrm>
          <a:prstGeom prst="rect">
            <a:avLst/>
          </a:prstGeom>
          <a:noFill/>
        </p:spPr>
      </p:pic>
      <p:sp>
        <p:nvSpPr>
          <p:cNvPr id="35" name="ZoneTexte 34"/>
          <p:cNvSpPr txBox="1"/>
          <p:nvPr/>
        </p:nvSpPr>
        <p:spPr>
          <a:xfrm>
            <a:off x="2500298" y="3643314"/>
            <a:ext cx="18573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 smtClean="0"/>
              <a:t>Processus personnel de mémorisation</a:t>
            </a:r>
            <a:endParaRPr lang="fr-FR" sz="1400" dirty="0"/>
          </a:p>
        </p:txBody>
      </p:sp>
      <p:sp>
        <p:nvSpPr>
          <p:cNvPr id="37" name="ZoneTexte 36"/>
          <p:cNvSpPr txBox="1"/>
          <p:nvPr/>
        </p:nvSpPr>
        <p:spPr>
          <a:xfrm>
            <a:off x="214282" y="4286256"/>
            <a:ext cx="2071702" cy="138499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fr-FR" sz="1200" dirty="0" smtClean="0"/>
              <a:t>Vie quotidienne</a:t>
            </a:r>
          </a:p>
          <a:p>
            <a:r>
              <a:rPr lang="fr-FR" sz="1200" dirty="0" smtClean="0">
                <a:solidFill>
                  <a:schemeClr val="accent6">
                    <a:lumMod val="75000"/>
                  </a:schemeClr>
                </a:solidFill>
              </a:rPr>
              <a:t>        liste de mots mis à des endroits clefs</a:t>
            </a:r>
          </a:p>
          <a:p>
            <a:r>
              <a:rPr lang="fr-FR" sz="1200" dirty="0" smtClean="0"/>
              <a:t>Entrainement quotidien</a:t>
            </a:r>
          </a:p>
          <a:p>
            <a:r>
              <a:rPr lang="fr-FR" sz="1200" dirty="0" smtClean="0"/>
              <a:t>       petit à petit           Ancrage </a:t>
            </a:r>
          </a:p>
          <a:p>
            <a:endParaRPr lang="fr-FR" sz="1200" dirty="0" smtClean="0"/>
          </a:p>
          <a:p>
            <a:endParaRPr lang="fr-FR" sz="1200" dirty="0"/>
          </a:p>
        </p:txBody>
      </p:sp>
      <p:cxnSp>
        <p:nvCxnSpPr>
          <p:cNvPr id="42" name="Connecteur droit 41"/>
          <p:cNvCxnSpPr/>
          <p:nvPr/>
        </p:nvCxnSpPr>
        <p:spPr>
          <a:xfrm rot="5400000">
            <a:off x="214282" y="4572008"/>
            <a:ext cx="1428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Connecteur droit avec flèche 43"/>
          <p:cNvCxnSpPr/>
          <p:nvPr/>
        </p:nvCxnSpPr>
        <p:spPr>
          <a:xfrm>
            <a:off x="285720" y="4643446"/>
            <a:ext cx="142876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Connecteur droit 47"/>
          <p:cNvCxnSpPr/>
          <p:nvPr/>
        </p:nvCxnSpPr>
        <p:spPr>
          <a:xfrm rot="5400000">
            <a:off x="214282" y="5143512"/>
            <a:ext cx="1428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Connecteur droit avec flèche 49"/>
          <p:cNvCxnSpPr/>
          <p:nvPr/>
        </p:nvCxnSpPr>
        <p:spPr>
          <a:xfrm>
            <a:off x="285720" y="5214950"/>
            <a:ext cx="142876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Double flèche horizontale 50"/>
          <p:cNvSpPr/>
          <p:nvPr/>
        </p:nvSpPr>
        <p:spPr>
          <a:xfrm>
            <a:off x="1285852" y="5072074"/>
            <a:ext cx="214314" cy="142876"/>
          </a:xfrm>
          <a:prstGeom prst="leftRightArrow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3" name="ZoneTexte 52"/>
          <p:cNvSpPr txBox="1"/>
          <p:nvPr/>
        </p:nvSpPr>
        <p:spPr>
          <a:xfrm>
            <a:off x="2285984" y="4286256"/>
            <a:ext cx="11430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 smtClean="0"/>
              <a:t>Au cours du temps</a:t>
            </a:r>
            <a:endParaRPr lang="fr-FR" sz="1200" dirty="0"/>
          </a:p>
        </p:txBody>
      </p:sp>
      <p:cxnSp>
        <p:nvCxnSpPr>
          <p:cNvPr id="55" name="Connecteur droit avec flèche 54"/>
          <p:cNvCxnSpPr/>
          <p:nvPr/>
        </p:nvCxnSpPr>
        <p:spPr>
          <a:xfrm flipV="1">
            <a:off x="2214546" y="4071942"/>
            <a:ext cx="357190" cy="21431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Connecteur droit avec flèche 56"/>
          <p:cNvCxnSpPr/>
          <p:nvPr/>
        </p:nvCxnSpPr>
        <p:spPr>
          <a:xfrm rot="10800000" flipV="1">
            <a:off x="2214546" y="4071942"/>
            <a:ext cx="357190" cy="21431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ZoneTexte 61"/>
          <p:cNvSpPr txBox="1"/>
          <p:nvPr/>
        </p:nvSpPr>
        <p:spPr>
          <a:xfrm>
            <a:off x="357158" y="2357430"/>
            <a:ext cx="150019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 smtClean="0">
                <a:solidFill>
                  <a:schemeClr val="accent6">
                    <a:lumMod val="75000"/>
                  </a:schemeClr>
                </a:solidFill>
              </a:rPr>
              <a:t>Tests sur soi</a:t>
            </a:r>
          </a:p>
          <a:p>
            <a:r>
              <a:rPr lang="fr-FR" sz="1400" dirty="0" smtClean="0"/>
              <a:t>Fonctionnement</a:t>
            </a:r>
            <a:r>
              <a:rPr lang="fr-FR" sz="1400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endParaRPr lang="fr-FR" sz="14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65" name="Arc 64"/>
          <p:cNvSpPr/>
          <p:nvPr/>
        </p:nvSpPr>
        <p:spPr>
          <a:xfrm rot="10443124">
            <a:off x="932706" y="1793194"/>
            <a:ext cx="2535619" cy="2130105"/>
          </a:xfrm>
          <a:prstGeom prst="arc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67" name="Connecteur droit avec flèche 66"/>
          <p:cNvCxnSpPr>
            <a:stCxn id="65" idx="0"/>
          </p:cNvCxnSpPr>
          <p:nvPr/>
        </p:nvCxnSpPr>
        <p:spPr>
          <a:xfrm>
            <a:off x="2310880" y="3917565"/>
            <a:ext cx="117980" cy="1150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ZoneTexte 67"/>
          <p:cNvSpPr txBox="1"/>
          <p:nvPr/>
        </p:nvSpPr>
        <p:spPr>
          <a:xfrm>
            <a:off x="1071538" y="857232"/>
            <a:ext cx="621510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 smtClean="0"/>
              <a:t>                                 avec ce que l’on sait</a:t>
            </a:r>
          </a:p>
          <a:p>
            <a:r>
              <a:rPr lang="fr-FR" sz="1200" dirty="0" smtClean="0"/>
              <a:t>Faire des liens                                                                                                    Intérêts personnels</a:t>
            </a:r>
          </a:p>
          <a:p>
            <a:r>
              <a:rPr lang="fr-FR" sz="1200" dirty="0" smtClean="0"/>
              <a:t>                                 avec ce que cela va nous apporter</a:t>
            </a:r>
            <a:endParaRPr lang="fr-FR" sz="1200" dirty="0"/>
          </a:p>
        </p:txBody>
      </p:sp>
      <p:cxnSp>
        <p:nvCxnSpPr>
          <p:cNvPr id="72" name="Connecteur droit avec flèche 71"/>
          <p:cNvCxnSpPr/>
          <p:nvPr/>
        </p:nvCxnSpPr>
        <p:spPr>
          <a:xfrm rot="5400000" flipH="1" flipV="1">
            <a:off x="2071670" y="1000108"/>
            <a:ext cx="214314" cy="21431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Connecteur droit avec flèche 74"/>
          <p:cNvCxnSpPr/>
          <p:nvPr/>
        </p:nvCxnSpPr>
        <p:spPr>
          <a:xfrm>
            <a:off x="2071670" y="1214422"/>
            <a:ext cx="214314" cy="14287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Connecteur droit avec flèche 76"/>
          <p:cNvCxnSpPr/>
          <p:nvPr/>
        </p:nvCxnSpPr>
        <p:spPr>
          <a:xfrm rot="5400000">
            <a:off x="928662" y="1500174"/>
            <a:ext cx="642942" cy="50006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Connecteur droit avec flèche 80"/>
          <p:cNvCxnSpPr/>
          <p:nvPr/>
        </p:nvCxnSpPr>
        <p:spPr>
          <a:xfrm>
            <a:off x="4572000" y="1142984"/>
            <a:ext cx="71438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3" name="ZoneTexte 82"/>
          <p:cNvSpPr txBox="1"/>
          <p:nvPr/>
        </p:nvSpPr>
        <p:spPr>
          <a:xfrm>
            <a:off x="6429388" y="1714488"/>
            <a:ext cx="257176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 smtClean="0">
                <a:solidFill>
                  <a:schemeClr val="accent6"/>
                </a:solidFill>
              </a:rPr>
              <a:t>Jeux (Mémory, post-</a:t>
            </a:r>
            <a:r>
              <a:rPr lang="fr-FR" sz="1200" dirty="0" err="1" smtClean="0">
                <a:solidFill>
                  <a:schemeClr val="accent6"/>
                </a:solidFill>
              </a:rPr>
              <a:t>it</a:t>
            </a:r>
            <a:r>
              <a:rPr lang="fr-FR" sz="1200" dirty="0" smtClean="0">
                <a:solidFill>
                  <a:schemeClr val="accent6"/>
                </a:solidFill>
              </a:rPr>
              <a:t> …)</a:t>
            </a:r>
          </a:p>
          <a:p>
            <a:r>
              <a:rPr lang="fr-FR" sz="1200" dirty="0" smtClean="0"/>
              <a:t>(permet de retenir des choses qui n’ont pas forcément un lien avec nos intérêts personnels)</a:t>
            </a:r>
            <a:endParaRPr lang="fr-FR" sz="1200" dirty="0"/>
          </a:p>
        </p:txBody>
      </p:sp>
      <p:sp>
        <p:nvSpPr>
          <p:cNvPr id="85" name="ZoneTexte 84"/>
          <p:cNvSpPr txBox="1"/>
          <p:nvPr/>
        </p:nvSpPr>
        <p:spPr>
          <a:xfrm>
            <a:off x="7000892" y="2857496"/>
            <a:ext cx="16430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 smtClean="0">
                <a:solidFill>
                  <a:schemeClr val="accent6"/>
                </a:solidFill>
              </a:rPr>
              <a:t>Compétitions </a:t>
            </a:r>
            <a:r>
              <a:rPr lang="fr-FR" dirty="0" smtClean="0"/>
              <a:t> </a:t>
            </a:r>
            <a:endParaRPr lang="fr-FR" dirty="0"/>
          </a:p>
        </p:txBody>
      </p:sp>
      <p:sp>
        <p:nvSpPr>
          <p:cNvPr id="86" name="ZoneTexte 85"/>
          <p:cNvSpPr txBox="1"/>
          <p:nvPr/>
        </p:nvSpPr>
        <p:spPr>
          <a:xfrm>
            <a:off x="7358082" y="3643314"/>
            <a:ext cx="1285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 smtClean="0"/>
              <a:t>Amis</a:t>
            </a:r>
            <a:r>
              <a:rPr lang="fr-FR" dirty="0" smtClean="0"/>
              <a:t> </a:t>
            </a:r>
            <a:endParaRPr lang="fr-FR" dirty="0"/>
          </a:p>
        </p:txBody>
      </p:sp>
      <p:sp>
        <p:nvSpPr>
          <p:cNvPr id="87" name="ZoneTexte 86"/>
          <p:cNvSpPr txBox="1"/>
          <p:nvPr/>
        </p:nvSpPr>
        <p:spPr>
          <a:xfrm>
            <a:off x="7715272" y="4429132"/>
            <a:ext cx="12144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 smtClean="0"/>
              <a:t>Emotions</a:t>
            </a:r>
            <a:r>
              <a:rPr lang="fr-FR" dirty="0" smtClean="0"/>
              <a:t> </a:t>
            </a:r>
            <a:endParaRPr lang="fr-FR" dirty="0"/>
          </a:p>
        </p:txBody>
      </p:sp>
      <p:cxnSp>
        <p:nvCxnSpPr>
          <p:cNvPr id="89" name="Connecteur droit avec flèche 88"/>
          <p:cNvCxnSpPr/>
          <p:nvPr/>
        </p:nvCxnSpPr>
        <p:spPr>
          <a:xfrm rot="16200000" flipH="1">
            <a:off x="6679421" y="1464455"/>
            <a:ext cx="357190" cy="14287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Connecteur droit avec flèche 90"/>
          <p:cNvCxnSpPr/>
          <p:nvPr/>
        </p:nvCxnSpPr>
        <p:spPr>
          <a:xfrm rot="5400000">
            <a:off x="7179487" y="2750339"/>
            <a:ext cx="35719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Connecteur droit avec flèche 92"/>
          <p:cNvCxnSpPr/>
          <p:nvPr/>
        </p:nvCxnSpPr>
        <p:spPr>
          <a:xfrm rot="16200000" flipH="1">
            <a:off x="7250925" y="3393281"/>
            <a:ext cx="500066" cy="14287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Connecteur droit avec flèche 95"/>
          <p:cNvCxnSpPr/>
          <p:nvPr/>
        </p:nvCxnSpPr>
        <p:spPr>
          <a:xfrm rot="16200000" flipV="1">
            <a:off x="7608115" y="4107661"/>
            <a:ext cx="428628" cy="21431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Connecteur droit avec flèche 97"/>
          <p:cNvCxnSpPr/>
          <p:nvPr/>
        </p:nvCxnSpPr>
        <p:spPr>
          <a:xfrm rot="5400000" flipH="1" flipV="1">
            <a:off x="5393537" y="2964653"/>
            <a:ext cx="2000264" cy="135732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1" name="ZoneTexte 100"/>
          <p:cNvSpPr txBox="1"/>
          <p:nvPr/>
        </p:nvSpPr>
        <p:spPr>
          <a:xfrm rot="18269989">
            <a:off x="5880171" y="3206272"/>
            <a:ext cx="92869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 smtClean="0"/>
              <a:t>ludique</a:t>
            </a:r>
            <a:endParaRPr lang="fr-FR" sz="1200" dirty="0"/>
          </a:p>
        </p:txBody>
      </p:sp>
      <p:cxnSp>
        <p:nvCxnSpPr>
          <p:cNvPr id="116" name="Connecteur droit avec flèche 115"/>
          <p:cNvCxnSpPr/>
          <p:nvPr/>
        </p:nvCxnSpPr>
        <p:spPr>
          <a:xfrm rot="10800000">
            <a:off x="4143372" y="3929066"/>
            <a:ext cx="571504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298" name="Picture 10" descr="http://comps.fotosearch.com/comp/FSP/FSP628/quatre-amis-feu_~803053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856904" y="3286124"/>
            <a:ext cx="1287096" cy="995354"/>
          </a:xfrm>
          <a:prstGeom prst="rect">
            <a:avLst/>
          </a:prstGeom>
          <a:noFill/>
        </p:spPr>
      </p:pic>
      <p:sp>
        <p:nvSpPr>
          <p:cNvPr id="118" name="Rectangle 117"/>
          <p:cNvSpPr/>
          <p:nvPr/>
        </p:nvSpPr>
        <p:spPr>
          <a:xfrm>
            <a:off x="8001024" y="4143380"/>
            <a:ext cx="928694" cy="21431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2300" name="Picture 12" descr="http://www.dessindepresse.com/images/picto67.gif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786182" y="2071678"/>
            <a:ext cx="500066" cy="500066"/>
          </a:xfrm>
          <a:prstGeom prst="rect">
            <a:avLst/>
          </a:prstGeom>
          <a:noFill/>
        </p:spPr>
      </p:pic>
      <p:pic>
        <p:nvPicPr>
          <p:cNvPr id="12302" name="Picture 14" descr="http://www.fotosearch.fr/bthumb/SUE/SUE104/BWBW1249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8538887" y="4714884"/>
            <a:ext cx="605113" cy="761994"/>
          </a:xfrm>
          <a:prstGeom prst="rect">
            <a:avLst/>
          </a:prstGeom>
          <a:noFill/>
        </p:spPr>
      </p:pic>
      <p:cxnSp>
        <p:nvCxnSpPr>
          <p:cNvPr id="122" name="Connecteur droit 121"/>
          <p:cNvCxnSpPr/>
          <p:nvPr/>
        </p:nvCxnSpPr>
        <p:spPr>
          <a:xfrm>
            <a:off x="285720" y="6215082"/>
            <a:ext cx="428628" cy="0"/>
          </a:xfrm>
          <a:prstGeom prst="line">
            <a:avLst/>
          </a:prstGeom>
          <a:ln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4" name="ZoneTexte 123"/>
          <p:cNvSpPr txBox="1"/>
          <p:nvPr/>
        </p:nvSpPr>
        <p:spPr>
          <a:xfrm>
            <a:off x="857224" y="6072206"/>
            <a:ext cx="164307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 smtClean="0"/>
              <a:t>Exemples concrets </a:t>
            </a:r>
            <a:endParaRPr lang="fr-FR" sz="1400" dirty="0"/>
          </a:p>
        </p:txBody>
      </p:sp>
      <p:sp>
        <p:nvSpPr>
          <p:cNvPr id="54" name="Rectangle 53"/>
          <p:cNvSpPr/>
          <p:nvPr/>
        </p:nvSpPr>
        <p:spPr>
          <a:xfrm>
            <a:off x="285720" y="6215082"/>
            <a:ext cx="571504" cy="71438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8" name="Flèche droite 57"/>
          <p:cNvSpPr/>
          <p:nvPr/>
        </p:nvSpPr>
        <p:spPr>
          <a:xfrm rot="18784212">
            <a:off x="5064210" y="2691387"/>
            <a:ext cx="1445923" cy="500066"/>
          </a:xfrm>
          <a:prstGeom prst="rightArrow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2" name="ZoneTexte 101"/>
          <p:cNvSpPr txBox="1"/>
          <p:nvPr/>
        </p:nvSpPr>
        <p:spPr>
          <a:xfrm rot="18754486">
            <a:off x="5048647" y="2802439"/>
            <a:ext cx="135732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 smtClean="0"/>
              <a:t>Apprentissage</a:t>
            </a:r>
            <a:r>
              <a:rPr lang="fr-FR" sz="1400" dirty="0" smtClean="0"/>
              <a:t> </a:t>
            </a:r>
            <a:endParaRPr lang="fr-FR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65</TotalTime>
  <Words>93</Words>
  <Application>Microsoft Office PowerPoint</Application>
  <PresentationFormat>Affichage à l'écran (4:3)</PresentationFormat>
  <Paragraphs>27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2" baseType="lpstr">
      <vt:lpstr>Thème Office</vt:lpstr>
      <vt:lpstr>Diapositive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Reaud</dc:creator>
  <cp:lastModifiedBy>Margaux</cp:lastModifiedBy>
  <cp:revision>7</cp:revision>
  <dcterms:created xsi:type="dcterms:W3CDTF">2010-05-24T13:13:06Z</dcterms:created>
  <dcterms:modified xsi:type="dcterms:W3CDTF">2010-05-25T11:30:52Z</dcterms:modified>
</cp:coreProperties>
</file>